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C1B1-4AFF-4727-9E34-B170284E634A}" type="datetimeFigureOut">
              <a:rPr lang="pt-BR" smtClean="0"/>
              <a:t>08/02/2022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DCAA-5B0A-425E-99FA-A1992DE6A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514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C1B1-4AFF-4727-9E34-B170284E634A}" type="datetimeFigureOut">
              <a:rPr lang="pt-BR" smtClean="0"/>
              <a:t>08/02/2022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DCAA-5B0A-425E-99FA-A1992DE6A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64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C1B1-4AFF-4727-9E34-B170284E634A}" type="datetimeFigureOut">
              <a:rPr lang="pt-BR" smtClean="0"/>
              <a:t>08/02/2022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DCAA-5B0A-425E-99FA-A1992DE6A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99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C1B1-4AFF-4727-9E34-B170284E634A}" type="datetimeFigureOut">
              <a:rPr lang="pt-BR" smtClean="0"/>
              <a:t>08/02/2022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DCAA-5B0A-425E-99FA-A1992DE6A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380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C1B1-4AFF-4727-9E34-B170284E634A}" type="datetimeFigureOut">
              <a:rPr lang="pt-BR" smtClean="0"/>
              <a:t>08/02/2022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DCAA-5B0A-425E-99FA-A1992DE6A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88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C1B1-4AFF-4727-9E34-B170284E634A}" type="datetimeFigureOut">
              <a:rPr lang="pt-BR" smtClean="0"/>
              <a:t>08/02/2022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DCAA-5B0A-425E-99FA-A1992DE6A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82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C1B1-4AFF-4727-9E34-B170284E634A}" type="datetimeFigureOut">
              <a:rPr lang="pt-BR" smtClean="0"/>
              <a:t>08/02/2022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DCAA-5B0A-425E-99FA-A1992DE6A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1144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C1B1-4AFF-4727-9E34-B170284E634A}" type="datetimeFigureOut">
              <a:rPr lang="pt-BR" smtClean="0"/>
              <a:t>08/02/2022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DCAA-5B0A-425E-99FA-A1992DE6A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7352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C1B1-4AFF-4727-9E34-B170284E634A}" type="datetimeFigureOut">
              <a:rPr lang="pt-BR" smtClean="0"/>
              <a:t>08/02/2022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DCAA-5B0A-425E-99FA-A1992DE6A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878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C1B1-4AFF-4727-9E34-B170284E634A}" type="datetimeFigureOut">
              <a:rPr lang="pt-BR" smtClean="0"/>
              <a:t>08/02/2022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DCAA-5B0A-425E-99FA-A1992DE6A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49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C1B1-4AFF-4727-9E34-B170284E634A}" type="datetimeFigureOut">
              <a:rPr lang="pt-BR" smtClean="0"/>
              <a:t>08/02/2022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DCAA-5B0A-425E-99FA-A1992DE6A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540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0C1B1-4AFF-4727-9E34-B170284E634A}" type="datetimeFigureOut">
              <a:rPr lang="pt-BR" smtClean="0"/>
              <a:t>08/02/2022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6DCAA-5B0A-425E-99FA-A1992DE6A9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955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778887" y="404664"/>
            <a:ext cx="35317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acessar a plataforma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287373" cy="841392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287373" y="1071190"/>
            <a:ext cx="2435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No computador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547664" y="1483341"/>
            <a:ext cx="4083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Utilize um navegador moderno como: 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104" y="1988840"/>
            <a:ext cx="6510795" cy="980911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540705" y="346865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Acesse: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570716" y="3474424"/>
            <a:ext cx="3551235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>
                <a:ln w="952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redacao.sistemagabarito.com.br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A9E43C6-265A-47B2-B0CF-81FC0FB72157}"/>
              </a:ext>
            </a:extLst>
          </p:cNvPr>
          <p:cNvSpPr txBox="1"/>
          <p:nvPr/>
        </p:nvSpPr>
        <p:spPr>
          <a:xfrm>
            <a:off x="971600" y="4005064"/>
            <a:ext cx="18485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No celular  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327A05B-DA83-4AA8-BE54-AB6DCABEBDD3}"/>
              </a:ext>
            </a:extLst>
          </p:cNvPr>
          <p:cNvSpPr txBox="1"/>
          <p:nvPr/>
        </p:nvSpPr>
        <p:spPr>
          <a:xfrm>
            <a:off x="1187624" y="4509120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Utilize o navegador do celular ou seu favorito e acesse: 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7E85C14E-C4B0-4DE2-8CED-701EAD4AFE3E}"/>
              </a:ext>
            </a:extLst>
          </p:cNvPr>
          <p:cNvSpPr txBox="1"/>
          <p:nvPr/>
        </p:nvSpPr>
        <p:spPr>
          <a:xfrm>
            <a:off x="2627784" y="5063118"/>
            <a:ext cx="3551235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>
                <a:ln w="952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redacao.sistemagabarito.com.br</a:t>
            </a:r>
          </a:p>
        </p:txBody>
      </p:sp>
      <p:sp>
        <p:nvSpPr>
          <p:cNvPr id="16" name="Estrela de 5 pontas 6">
            <a:extLst>
              <a:ext uri="{FF2B5EF4-FFF2-40B4-BE49-F238E27FC236}">
                <a16:creationId xmlns:a16="http://schemas.microsoft.com/office/drawing/2014/main" id="{CE22D30D-8610-43B4-B385-79A567E863A8}"/>
              </a:ext>
            </a:extLst>
          </p:cNvPr>
          <p:cNvSpPr/>
          <p:nvPr/>
        </p:nvSpPr>
        <p:spPr>
          <a:xfrm>
            <a:off x="1187624" y="5805264"/>
            <a:ext cx="288032" cy="288032"/>
          </a:xfrm>
          <a:prstGeom prst="star5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C4632339-891F-4FE5-AB5A-4FA20A427F6B}"/>
              </a:ext>
            </a:extLst>
          </p:cNvPr>
          <p:cNvSpPr txBox="1"/>
          <p:nvPr/>
        </p:nvSpPr>
        <p:spPr>
          <a:xfrm>
            <a:off x="1547664" y="5805264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Dica: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Adicione o site da plataforma em seus favoritos para facilitar o acesso </a:t>
            </a:r>
          </a:p>
        </p:txBody>
      </p:sp>
    </p:spTree>
    <p:extLst>
      <p:ext uri="{BB962C8B-B14F-4D97-AF65-F5344CB8AC3E}">
        <p14:creationId xmlns:p14="http://schemas.microsoft.com/office/powerpoint/2010/main" val="1168647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71600" y="476672"/>
            <a:ext cx="3259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Pela plataforma </a:t>
            </a:r>
            <a:r>
              <a:rPr lang="pt-BR" sz="20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EGaba</a:t>
            </a:r>
            <a:endParaRPr lang="pt-BR" sz="2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187624" y="98072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Dentro da sua disciplina de redação, o site estará disponível na 1ª página: 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0C87F7E-04F0-44B5-A083-A7C202F3B9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2" t="9400" r="17049" b="17448"/>
          <a:stretch/>
        </p:blipFill>
        <p:spPr>
          <a:xfrm>
            <a:off x="971600" y="1844824"/>
            <a:ext cx="7333429" cy="376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459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6FD7E000-601F-461B-8AAB-CB3BD81EB660}"/>
              </a:ext>
            </a:extLst>
          </p:cNvPr>
          <p:cNvSpPr txBox="1"/>
          <p:nvPr/>
        </p:nvSpPr>
        <p:spPr>
          <a:xfrm>
            <a:off x="971600" y="188640"/>
            <a:ext cx="22220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Login e Senha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8697752-D194-45C3-8331-96DE7EB16F8A}"/>
              </a:ext>
            </a:extLst>
          </p:cNvPr>
          <p:cNvSpPr txBox="1"/>
          <p:nvPr/>
        </p:nvSpPr>
        <p:spPr>
          <a:xfrm>
            <a:off x="1187624" y="692696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seu login é o e-mail gabarito e sua senha inicial já foi enviada para esse e-mail.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045CE21-EED3-49F1-A792-092AFA205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628800"/>
            <a:ext cx="6084168" cy="2591405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58F07E61-8098-4FD6-93A4-247B66AAEFAA}"/>
              </a:ext>
            </a:extLst>
          </p:cNvPr>
          <p:cNvSpPr txBox="1"/>
          <p:nvPr/>
        </p:nvSpPr>
        <p:spPr>
          <a:xfrm>
            <a:off x="2967997" y="4378913"/>
            <a:ext cx="3092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enviar a Redação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3F43BE4F-45F5-4AC5-9808-E92418B3AFB0}"/>
              </a:ext>
            </a:extLst>
          </p:cNvPr>
          <p:cNvSpPr txBox="1"/>
          <p:nvPr/>
        </p:nvSpPr>
        <p:spPr>
          <a:xfrm>
            <a:off x="1155515" y="4954977"/>
            <a:ext cx="2499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Acesse Redação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ADECE3BF-938F-42C7-AA8D-1843C83A5C57}"/>
              </a:ext>
            </a:extLst>
          </p:cNvPr>
          <p:cNvSpPr txBox="1"/>
          <p:nvPr/>
        </p:nvSpPr>
        <p:spPr>
          <a:xfrm>
            <a:off x="1259632" y="5365631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Ao acessar a plataforma clique em Redação</a:t>
            </a: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1899F9EE-067E-4851-90CD-6A9C2BA456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" t="9489" r="51140" b="80935"/>
          <a:stretch/>
        </p:blipFill>
        <p:spPr bwMode="auto">
          <a:xfrm>
            <a:off x="1259632" y="5963089"/>
            <a:ext cx="6509232" cy="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Fluxograma: Conector 21">
            <a:extLst>
              <a:ext uri="{FF2B5EF4-FFF2-40B4-BE49-F238E27FC236}">
                <a16:creationId xmlns:a16="http://schemas.microsoft.com/office/drawing/2014/main" id="{89859814-1BD2-4EF0-97B2-419C307F72C9}"/>
              </a:ext>
            </a:extLst>
          </p:cNvPr>
          <p:cNvSpPr/>
          <p:nvPr/>
        </p:nvSpPr>
        <p:spPr>
          <a:xfrm>
            <a:off x="2273136" y="5837202"/>
            <a:ext cx="1116124" cy="976174"/>
          </a:xfrm>
          <a:prstGeom prst="flowChartConnector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pt-BR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7945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971600" y="476672"/>
            <a:ext cx="1978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Disponíveis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200763" y="975775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As redações são relacionadas a uma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proposta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ou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tema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Caso a lista esteja vazia, é porque os professores não liberaram nenhum tema.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0" t="20042" r="8977" b="6046"/>
          <a:stretch/>
        </p:blipFill>
        <p:spPr bwMode="auto">
          <a:xfrm>
            <a:off x="1276964" y="2250261"/>
            <a:ext cx="6751420" cy="3362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1691680" y="5767512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Selecione o tema desejado clicando em “escolher”. 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5035607"/>
            <a:ext cx="4536504" cy="150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34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71600" y="476672"/>
            <a:ext cx="1978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Disponíveis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6" t="35106" r="36249" b="35887"/>
          <a:stretch/>
        </p:blipFill>
        <p:spPr bwMode="auto">
          <a:xfrm>
            <a:off x="2231739" y="1112342"/>
            <a:ext cx="4680521" cy="1361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120159" y="2708920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Utilize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Baixar proposta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para ler o documento de orientação para a redação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. A redação precisa seguir a proposta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115223" y="38610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Para enviar a foto ou PDF de uma redação escrita a punho, selecione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Enviar Redação.</a:t>
            </a:r>
          </a:p>
        </p:txBody>
      </p:sp>
    </p:spTree>
    <p:extLst>
      <p:ext uri="{BB962C8B-B14F-4D97-AF65-F5344CB8AC3E}">
        <p14:creationId xmlns:p14="http://schemas.microsoft.com/office/powerpoint/2010/main" val="3815032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71600" y="476672"/>
            <a:ext cx="6907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Para acessar as correções, clique no ícone Correção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59" r="50000" b="80858"/>
          <a:stretch/>
        </p:blipFill>
        <p:spPr bwMode="auto">
          <a:xfrm>
            <a:off x="1324051" y="1252637"/>
            <a:ext cx="6484675" cy="72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luxograma: Conector 5"/>
          <p:cNvSpPr/>
          <p:nvPr/>
        </p:nvSpPr>
        <p:spPr>
          <a:xfrm>
            <a:off x="3450266" y="1124873"/>
            <a:ext cx="1116124" cy="976174"/>
          </a:xfrm>
          <a:prstGeom prst="flowChartConnector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pt-BR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324051" y="2420888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Abrindo a aba: 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33" b="46360"/>
          <a:stretch/>
        </p:blipFill>
        <p:spPr bwMode="auto">
          <a:xfrm>
            <a:off x="1324051" y="2924944"/>
            <a:ext cx="6417147" cy="1609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031430"/>
            <a:ext cx="3024336" cy="1005783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374433" y="5037213"/>
            <a:ext cx="5267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Após abrir a aba Correção,  clique no link “baixar”</a:t>
            </a:r>
          </a:p>
        </p:txBody>
      </p:sp>
    </p:spTree>
    <p:extLst>
      <p:ext uri="{BB962C8B-B14F-4D97-AF65-F5344CB8AC3E}">
        <p14:creationId xmlns:p14="http://schemas.microsoft.com/office/powerpoint/2010/main" val="1766042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59" r="50000" b="80858"/>
          <a:stretch/>
        </p:blipFill>
        <p:spPr bwMode="auto">
          <a:xfrm>
            <a:off x="1331639" y="1268760"/>
            <a:ext cx="6484675" cy="72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665694" y="476672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Para verificar gráficos e relatórios, clique no ícone Desempenho </a:t>
            </a:r>
          </a:p>
        </p:txBody>
      </p:sp>
      <p:sp>
        <p:nvSpPr>
          <p:cNvPr id="4" name="Fluxograma: Conector 3"/>
          <p:cNvSpPr/>
          <p:nvPr/>
        </p:nvSpPr>
        <p:spPr>
          <a:xfrm>
            <a:off x="4536124" y="1140996"/>
            <a:ext cx="1116124" cy="976174"/>
          </a:xfrm>
          <a:prstGeom prst="flowChartConnector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pt-BR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83" r="4566" b="9883"/>
          <a:stretch/>
        </p:blipFill>
        <p:spPr bwMode="auto">
          <a:xfrm>
            <a:off x="1331639" y="3212976"/>
            <a:ext cx="5721056" cy="270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324051" y="2420888"/>
            <a:ext cx="67043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Abrindo a aba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Desempenho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selecione as ferramentas de filtro desejadas (Grade, Temas e Datas). </a:t>
            </a:r>
          </a:p>
        </p:txBody>
      </p:sp>
      <p:sp>
        <p:nvSpPr>
          <p:cNvPr id="5" name="Retângulo 4"/>
          <p:cNvSpPr/>
          <p:nvPr/>
        </p:nvSpPr>
        <p:spPr>
          <a:xfrm>
            <a:off x="7394080" y="3196828"/>
            <a:ext cx="1533896" cy="1600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Após filtrar as opções, você </a:t>
            </a:r>
          </a:p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conseguirá acessar os gráficos </a:t>
            </a:r>
          </a:p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 relatórios.</a:t>
            </a:r>
            <a:endParaRPr lang="pt-BR" sz="1600" dirty="0"/>
          </a:p>
        </p:txBody>
      </p:sp>
      <p:cxnSp>
        <p:nvCxnSpPr>
          <p:cNvPr id="11" name="Conector de seta reta 10"/>
          <p:cNvCxnSpPr/>
          <p:nvPr/>
        </p:nvCxnSpPr>
        <p:spPr>
          <a:xfrm flipV="1">
            <a:off x="5856348" y="3764875"/>
            <a:ext cx="1523964" cy="464344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8385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264</Words>
  <Application>Microsoft Office PowerPoint</Application>
  <PresentationFormat>Apresentação na tela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</dc:creator>
  <cp:lastModifiedBy>MAYARA BORGES DA COSTA ABDALLA</cp:lastModifiedBy>
  <cp:revision>15</cp:revision>
  <dcterms:created xsi:type="dcterms:W3CDTF">2022-01-31T11:38:02Z</dcterms:created>
  <dcterms:modified xsi:type="dcterms:W3CDTF">2022-02-08T15:10:38Z</dcterms:modified>
</cp:coreProperties>
</file>